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8" r:id="rId5"/>
    <p:sldId id="261" r:id="rId6"/>
    <p:sldId id="259" r:id="rId7"/>
    <p:sldId id="260" r:id="rId8"/>
    <p:sldId id="262" r:id="rId9"/>
    <p:sldId id="264" r:id="rId10"/>
    <p:sldId id="263" r:id="rId11"/>
    <p:sldId id="265" r:id="rId12"/>
    <p:sldId id="266" r:id="rId13"/>
    <p:sldId id="267" r:id="rId14"/>
    <p:sldId id="269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BF9E7"/>
    <a:srgbClr val="A4E0DD"/>
    <a:srgbClr val="36BC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48D00-3E1D-41D3-9956-4AF1B6C149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00EA01-88CF-4264-AB3E-0457B2B4EE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52226-A645-4235-A8EA-13EC28EF3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CFA28-585C-4BA7-9A33-29634C70DEA2}" type="datetimeFigureOut">
              <a:rPr lang="en-GB" smtClean="0"/>
              <a:t>26/10/2020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DA0BAB-1BD0-46E5-A356-96AB03F00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FD3EB-34FC-41F2-B89B-09F992EEF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4FCD6-CC26-4D26-9B31-8D715F0659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3138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FB012-1CBC-4B12-8710-7F0F39BEE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EE1C37-31E5-4063-AD1C-A36F0212AC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D4C2E-B28B-4779-8C09-5D53DB7B1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CFA28-585C-4BA7-9A33-29634C70DEA2}" type="datetimeFigureOut">
              <a:rPr lang="en-GB" smtClean="0"/>
              <a:t>26/10/2020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CDA31-4921-4F4C-9037-000AFEEA6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65912-FBA5-4D01-B962-30C92D0C1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4FCD6-CC26-4D26-9B31-8D715F0659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276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14523F-11D9-4D44-ACAC-FC3F61CA8F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C93100-21C9-4706-B977-0571986DBC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0E4800-3B4E-4F9C-A2F5-A6BB0D63B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CFA28-585C-4BA7-9A33-29634C70DEA2}" type="datetimeFigureOut">
              <a:rPr lang="en-GB" smtClean="0"/>
              <a:t>26/10/2020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FBB0BD-70A5-47ED-AAA1-E765B9706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15C478-DD23-40C3-AD53-BE80D20EF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4FCD6-CC26-4D26-9B31-8D715F0659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5341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15EDA-52FE-4527-86D1-2AF7C9821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BE478-8A42-4A02-A206-5314EB46F0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3EC6FD-8FFC-44C8-AC56-5D085BBC7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CFA28-585C-4BA7-9A33-29634C70DEA2}" type="datetimeFigureOut">
              <a:rPr lang="en-GB" smtClean="0"/>
              <a:t>26/10/2020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C81131-AECF-4120-8C8A-95610BF4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BBF740-35FD-4BB1-9D23-C561C0F94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4FCD6-CC26-4D26-9B31-8D715F0659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2627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BDBB2-80E4-4B21-A359-DFE4EE6F9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D95457-8626-45B4-869A-419089C940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A55EE-EE80-4F13-AD03-13C2286BA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CFA28-585C-4BA7-9A33-29634C70DEA2}" type="datetimeFigureOut">
              <a:rPr lang="en-GB" smtClean="0"/>
              <a:t>26/10/2020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820FA-101B-4221-8A6A-849AF439D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4307C-45C0-4648-8A3C-C3C42B882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4FCD6-CC26-4D26-9B31-8D715F0659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9271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080C1-9960-4420-82E5-450C31B2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D3973-D357-4635-A7F6-F5F936E4FE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0EFDBB-E0AA-4A27-B916-8EA7DFE289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2ECFCE-C8A3-4179-8F76-BE82E0629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CFA28-585C-4BA7-9A33-29634C70DEA2}" type="datetimeFigureOut">
              <a:rPr lang="en-GB" smtClean="0"/>
              <a:t>26/10/2020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A3C53-A98F-476B-8032-1676A04E4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A696D3-1A32-474A-82E7-4BF531249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4FCD6-CC26-4D26-9B31-8D715F0659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6939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8DC72-CA80-4519-8E7C-D3B80C365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668AA4-CCBA-444B-A555-798D8D9355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C88EFE-51F5-44AB-AB5E-944D15322F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AF1639-AEF0-46ED-B34A-422C09DE67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9389A7-4E6F-499F-9A9B-C49F5D4D86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17CD86-D11D-4885-BC15-000FD0FA7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CFA28-585C-4BA7-9A33-29634C70DEA2}" type="datetimeFigureOut">
              <a:rPr lang="en-GB" smtClean="0"/>
              <a:t>26/10/2020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670D2C-22E7-4247-8E64-B2EC61916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6BBABD-4AF2-405F-811D-23EDBEF62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4FCD6-CC26-4D26-9B31-8D715F0659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2946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2D9E8-B5E5-4D5D-ACF4-59CD15F43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7CE733-7382-4B3A-98CE-00AE4A63B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CFA28-585C-4BA7-9A33-29634C70DEA2}" type="datetimeFigureOut">
              <a:rPr lang="en-GB" smtClean="0"/>
              <a:t>26/10/2020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07E419-19EB-47C9-9A97-F0C9B6704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427C83-5EC1-4A30-B659-494DD4B47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4FCD6-CC26-4D26-9B31-8D715F0659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309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0C67A8-6242-411F-83AC-62BD513C5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CFA28-585C-4BA7-9A33-29634C70DEA2}" type="datetimeFigureOut">
              <a:rPr lang="en-GB" smtClean="0"/>
              <a:t>26/10/2020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955909-31E8-4344-BE97-D74D1477D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06DFB-4BD8-4C34-9B31-0F261B0DB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4FCD6-CC26-4D26-9B31-8D715F0659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3065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EA126-3650-4E23-8E04-94E8B7AB8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43209-0B17-45C1-B748-BBE8EFF2E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68A514-551D-417A-8EA0-8EE8BBEF02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481B46-BCD8-4603-99FD-93ACFC7A3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CFA28-585C-4BA7-9A33-29634C70DEA2}" type="datetimeFigureOut">
              <a:rPr lang="en-GB" smtClean="0"/>
              <a:t>26/10/2020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D34013-A609-4C6A-8389-DFF5E48D1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8040E9-B3CA-4A5F-BB0F-1E9AF8422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4FCD6-CC26-4D26-9B31-8D715F0659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1809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2F8B0-2FDD-4118-8122-12C4218F5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7754DD-F345-4FB1-901F-31E12284E7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D6F33-BA6A-4C96-8030-E4894533B0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5B126B-1F5A-47BE-8EFC-879491B34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CFA28-585C-4BA7-9A33-29634C70DEA2}" type="datetimeFigureOut">
              <a:rPr lang="en-GB" smtClean="0"/>
              <a:t>26/10/2020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31C190-CE38-4CB6-9BB4-7827BE013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FF7FF4-9540-4DAC-B152-852109970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D4FCD6-CC26-4D26-9B31-8D715F0659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3145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4A6801-4C97-4C40-91F6-819401736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1B874-B7F0-44BF-841B-4036DFA135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5B1A98-CA58-4E6D-B50C-BE2766FDAC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0CFA28-585C-4BA7-9A33-29634C70DEA2}" type="datetimeFigureOut">
              <a:rPr lang="en-GB" smtClean="0"/>
              <a:t>26/10/2020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166D66-741C-4B35-BB40-2CF5A0DFFC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593D4E-2BBF-47AC-9D03-1FF8C2C050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D4FCD6-CC26-4D26-9B31-8D715F0659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9243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F91E93FF-8EB2-4B71-9600-E0F6C5876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87" y="161282"/>
            <a:ext cx="10782983" cy="6485101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2E5BAB74-03D2-423E-8ADC-1ECED31018D4}"/>
              </a:ext>
            </a:extLst>
          </p:cNvPr>
          <p:cNvSpPr/>
          <p:nvPr/>
        </p:nvSpPr>
        <p:spPr>
          <a:xfrm rot="10800000">
            <a:off x="10772696" y="2801923"/>
            <a:ext cx="567987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69B9B1-39C5-466A-BC63-D51B37B7DB13}"/>
              </a:ext>
            </a:extLst>
          </p:cNvPr>
          <p:cNvSpPr/>
          <p:nvPr/>
        </p:nvSpPr>
        <p:spPr>
          <a:xfrm>
            <a:off x="218112" y="2634142"/>
            <a:ext cx="10226182" cy="939567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1FB858A-EB27-4868-90AA-532DFA437077}"/>
              </a:ext>
            </a:extLst>
          </p:cNvPr>
          <p:cNvSpPr/>
          <p:nvPr/>
        </p:nvSpPr>
        <p:spPr>
          <a:xfrm>
            <a:off x="4756558" y="3720158"/>
            <a:ext cx="5855515" cy="2512861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4B77145-CC8F-4339-9A88-B03DBBA226AB}"/>
              </a:ext>
            </a:extLst>
          </p:cNvPr>
          <p:cNvSpPr/>
          <p:nvPr/>
        </p:nvSpPr>
        <p:spPr>
          <a:xfrm rot="10800000">
            <a:off x="10772696" y="4670108"/>
            <a:ext cx="567986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99C9A77-FC55-4047-ABB7-6A9C5D7A0C43}"/>
              </a:ext>
            </a:extLst>
          </p:cNvPr>
          <p:cNvSpPr/>
          <p:nvPr/>
        </p:nvSpPr>
        <p:spPr>
          <a:xfrm>
            <a:off x="11056690" y="2454654"/>
            <a:ext cx="1135310" cy="1043556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Feedback indicating that the lists are updated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9DAFE05-61EF-4BD6-BBC4-DE87EF720995}"/>
              </a:ext>
            </a:extLst>
          </p:cNvPr>
          <p:cNvSpPr/>
          <p:nvPr/>
        </p:nvSpPr>
        <p:spPr>
          <a:xfrm>
            <a:off x="11056689" y="4123624"/>
            <a:ext cx="1135310" cy="1446666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Only entries with keywords 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earrings</a:t>
            </a:r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 and 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canvas</a:t>
            </a:r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 are shown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09361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FDE9D3A-B350-4687-8938-81B7362EF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016" y="186449"/>
            <a:ext cx="10782984" cy="6485101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2E5BAB74-03D2-423E-8ADC-1ECED31018D4}"/>
              </a:ext>
            </a:extLst>
          </p:cNvPr>
          <p:cNvSpPr/>
          <p:nvPr/>
        </p:nvSpPr>
        <p:spPr>
          <a:xfrm>
            <a:off x="992364" y="2923561"/>
            <a:ext cx="567987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69B9B1-39C5-466A-BC63-D51B37B7DB13}"/>
              </a:ext>
            </a:extLst>
          </p:cNvPr>
          <p:cNvSpPr/>
          <p:nvPr/>
        </p:nvSpPr>
        <p:spPr>
          <a:xfrm>
            <a:off x="1560351" y="2667698"/>
            <a:ext cx="10226182" cy="939567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99C9A77-FC55-4047-ABB7-6A9C5D7A0C43}"/>
              </a:ext>
            </a:extLst>
          </p:cNvPr>
          <p:cNvSpPr/>
          <p:nvPr/>
        </p:nvSpPr>
        <p:spPr>
          <a:xfrm>
            <a:off x="0" y="2193063"/>
            <a:ext cx="1135310" cy="188883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Feedback indicating that current account has been renamed to 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Bob’s Bakery</a:t>
            </a:r>
            <a:endParaRPr lang="en-GB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06EC00D-6BBB-4D6C-86CD-0283B0D7BF72}"/>
              </a:ext>
            </a:extLst>
          </p:cNvPr>
          <p:cNvSpPr/>
          <p:nvPr/>
        </p:nvSpPr>
        <p:spPr>
          <a:xfrm>
            <a:off x="0" y="636742"/>
            <a:ext cx="1135310" cy="1039249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Active account name updated</a:t>
            </a:r>
            <a:endParaRPr lang="en-GB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EED5B77-21BF-44DF-B20F-00D055B9A30F}"/>
              </a:ext>
            </a:extLst>
          </p:cNvPr>
          <p:cNvSpPr/>
          <p:nvPr/>
        </p:nvSpPr>
        <p:spPr>
          <a:xfrm>
            <a:off x="926651" y="942448"/>
            <a:ext cx="567987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F8288B3-270F-42A1-AD86-C389C047C443}"/>
              </a:ext>
            </a:extLst>
          </p:cNvPr>
          <p:cNvSpPr/>
          <p:nvPr/>
        </p:nvSpPr>
        <p:spPr>
          <a:xfrm>
            <a:off x="1494639" y="890427"/>
            <a:ext cx="1080782" cy="479860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4236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487259-6E60-4D0C-A0F9-D91CB2D7B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016" y="186449"/>
            <a:ext cx="10782984" cy="6485101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2E5BAB74-03D2-423E-8ADC-1ECED31018D4}"/>
              </a:ext>
            </a:extLst>
          </p:cNvPr>
          <p:cNvSpPr/>
          <p:nvPr/>
        </p:nvSpPr>
        <p:spPr>
          <a:xfrm>
            <a:off x="992364" y="2923561"/>
            <a:ext cx="567987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69B9B1-39C5-466A-BC63-D51B37B7DB13}"/>
              </a:ext>
            </a:extLst>
          </p:cNvPr>
          <p:cNvSpPr/>
          <p:nvPr/>
        </p:nvSpPr>
        <p:spPr>
          <a:xfrm>
            <a:off x="1560351" y="2667698"/>
            <a:ext cx="10226182" cy="939567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99C9A77-FC55-4047-ABB7-6A9C5D7A0C43}"/>
              </a:ext>
            </a:extLst>
          </p:cNvPr>
          <p:cNvSpPr/>
          <p:nvPr/>
        </p:nvSpPr>
        <p:spPr>
          <a:xfrm>
            <a:off x="0" y="2193063"/>
            <a:ext cx="1135310" cy="188883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Feedback indicating that current account has been switched to 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Default account 2</a:t>
            </a:r>
            <a:endParaRPr lang="en-GB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06EC00D-6BBB-4D6C-86CD-0283B0D7BF72}"/>
              </a:ext>
            </a:extLst>
          </p:cNvPr>
          <p:cNvSpPr/>
          <p:nvPr/>
        </p:nvSpPr>
        <p:spPr>
          <a:xfrm>
            <a:off x="0" y="636742"/>
            <a:ext cx="1135310" cy="1039249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Active account name updated</a:t>
            </a:r>
            <a:endParaRPr lang="en-GB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EED5B77-21BF-44DF-B20F-00D055B9A30F}"/>
              </a:ext>
            </a:extLst>
          </p:cNvPr>
          <p:cNvSpPr/>
          <p:nvPr/>
        </p:nvSpPr>
        <p:spPr>
          <a:xfrm>
            <a:off x="926651" y="942448"/>
            <a:ext cx="567987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F8288B3-270F-42A1-AD86-C389C047C443}"/>
              </a:ext>
            </a:extLst>
          </p:cNvPr>
          <p:cNvSpPr/>
          <p:nvPr/>
        </p:nvSpPr>
        <p:spPr>
          <a:xfrm>
            <a:off x="1494638" y="890427"/>
            <a:ext cx="1399563" cy="479860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619D9CC-E68F-4E4C-BBE6-74839C027CAA}"/>
              </a:ext>
            </a:extLst>
          </p:cNvPr>
          <p:cNvSpPr/>
          <p:nvPr/>
        </p:nvSpPr>
        <p:spPr>
          <a:xfrm>
            <a:off x="0" y="4491850"/>
            <a:ext cx="1135310" cy="1039249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Active account’s entry info updated</a:t>
            </a:r>
            <a:endParaRPr lang="en-GB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41B73A3-1620-432D-8627-FE44CB3CD78D}"/>
              </a:ext>
            </a:extLst>
          </p:cNvPr>
          <p:cNvSpPr/>
          <p:nvPr/>
        </p:nvSpPr>
        <p:spPr>
          <a:xfrm>
            <a:off x="1017197" y="4793358"/>
            <a:ext cx="567987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73D6F4C-CA3E-4BB1-BAB1-C44230FE643F}"/>
              </a:ext>
            </a:extLst>
          </p:cNvPr>
          <p:cNvSpPr/>
          <p:nvPr/>
        </p:nvSpPr>
        <p:spPr>
          <a:xfrm>
            <a:off x="1560350" y="3724712"/>
            <a:ext cx="10410739" cy="2567031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6558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1A3342-9AD0-4300-B1A6-8AD8CBD1E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016" y="176253"/>
            <a:ext cx="10782984" cy="6485101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2E5BAB74-03D2-423E-8ADC-1ECED31018D4}"/>
              </a:ext>
            </a:extLst>
          </p:cNvPr>
          <p:cNvSpPr/>
          <p:nvPr/>
        </p:nvSpPr>
        <p:spPr>
          <a:xfrm>
            <a:off x="992364" y="2923561"/>
            <a:ext cx="567987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69B9B1-39C5-466A-BC63-D51B37B7DB13}"/>
              </a:ext>
            </a:extLst>
          </p:cNvPr>
          <p:cNvSpPr/>
          <p:nvPr/>
        </p:nvSpPr>
        <p:spPr>
          <a:xfrm>
            <a:off x="1560351" y="2667698"/>
            <a:ext cx="10226182" cy="939567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99C9A77-FC55-4047-ABB7-6A9C5D7A0C43}"/>
              </a:ext>
            </a:extLst>
          </p:cNvPr>
          <p:cNvSpPr/>
          <p:nvPr/>
        </p:nvSpPr>
        <p:spPr>
          <a:xfrm>
            <a:off x="0" y="2662850"/>
            <a:ext cx="1135310" cy="94441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Feedback indicating exit message</a:t>
            </a:r>
            <a:endParaRPr lang="en-GB" sz="1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476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CD56D94-0C68-4388-ABC7-B41E6546E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015" y="146782"/>
            <a:ext cx="10782984" cy="6485101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2E5BAB74-03D2-423E-8ADC-1ECED31018D4}"/>
              </a:ext>
            </a:extLst>
          </p:cNvPr>
          <p:cNvSpPr/>
          <p:nvPr/>
        </p:nvSpPr>
        <p:spPr>
          <a:xfrm>
            <a:off x="901484" y="2890006"/>
            <a:ext cx="567987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1FB858A-EB27-4868-90AA-532DFA437077}"/>
              </a:ext>
            </a:extLst>
          </p:cNvPr>
          <p:cNvSpPr/>
          <p:nvPr/>
        </p:nvSpPr>
        <p:spPr>
          <a:xfrm>
            <a:off x="6096000" y="5293452"/>
            <a:ext cx="2952925" cy="973123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99C9A77-FC55-4047-ABB7-6A9C5D7A0C43}"/>
              </a:ext>
            </a:extLst>
          </p:cNvPr>
          <p:cNvSpPr/>
          <p:nvPr/>
        </p:nvSpPr>
        <p:spPr>
          <a:xfrm>
            <a:off x="3862" y="2172091"/>
            <a:ext cx="1135310" cy="1863668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Feedback indicating that an expense called 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buying supplies</a:t>
            </a:r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 is added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6D7AB13-77A2-476D-8BFE-58629989FABC}"/>
              </a:ext>
            </a:extLst>
          </p:cNvPr>
          <p:cNvSpPr/>
          <p:nvPr/>
        </p:nvSpPr>
        <p:spPr>
          <a:xfrm>
            <a:off x="1529928" y="2642532"/>
            <a:ext cx="10499885" cy="973123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64E528D-FCC1-4C81-BB70-5BAF51C46832}"/>
              </a:ext>
            </a:extLst>
          </p:cNvPr>
          <p:cNvSpPr/>
          <p:nvPr/>
        </p:nvSpPr>
        <p:spPr>
          <a:xfrm>
            <a:off x="901484" y="5838737"/>
            <a:ext cx="5194516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507C92A-7F56-47E4-A7F8-6D3D162E20F1}"/>
              </a:ext>
            </a:extLst>
          </p:cNvPr>
          <p:cNvSpPr/>
          <p:nvPr/>
        </p:nvSpPr>
        <p:spPr>
          <a:xfrm>
            <a:off x="0" y="5589929"/>
            <a:ext cx="1135310" cy="891943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The expense is added in the list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6CD269-F089-4BB6-8C1C-D60BA03A09B4}"/>
              </a:ext>
            </a:extLst>
          </p:cNvPr>
          <p:cNvSpPr/>
          <p:nvPr/>
        </p:nvSpPr>
        <p:spPr>
          <a:xfrm>
            <a:off x="0" y="4366871"/>
            <a:ext cx="1135310" cy="891943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The pie chart is updated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728E69D1-C455-4D0E-919F-BCA6CB5B62C8}"/>
              </a:ext>
            </a:extLst>
          </p:cNvPr>
          <p:cNvSpPr/>
          <p:nvPr/>
        </p:nvSpPr>
        <p:spPr>
          <a:xfrm>
            <a:off x="1121159" y="4615682"/>
            <a:ext cx="674085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E042EAD2-0CC3-4DE4-8330-684632F0D8E8}"/>
              </a:ext>
            </a:extLst>
          </p:cNvPr>
          <p:cNvSpPr/>
          <p:nvPr/>
        </p:nvSpPr>
        <p:spPr>
          <a:xfrm>
            <a:off x="1793841" y="3885498"/>
            <a:ext cx="2643935" cy="1953239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53192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5B6DF2F-03EF-4F58-B1B6-0A06D365C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458" y="134574"/>
            <a:ext cx="10791542" cy="6490248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1FB858A-EB27-4868-90AA-532DFA437077}"/>
              </a:ext>
            </a:extLst>
          </p:cNvPr>
          <p:cNvSpPr/>
          <p:nvPr/>
        </p:nvSpPr>
        <p:spPr>
          <a:xfrm>
            <a:off x="6096000" y="5293452"/>
            <a:ext cx="2952925" cy="973123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64E528D-FCC1-4C81-BB70-5BAF51C46832}"/>
              </a:ext>
            </a:extLst>
          </p:cNvPr>
          <p:cNvSpPr/>
          <p:nvPr/>
        </p:nvSpPr>
        <p:spPr>
          <a:xfrm>
            <a:off x="901484" y="5680742"/>
            <a:ext cx="5194516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507C92A-7F56-47E4-A7F8-6D3D162E20F1}"/>
              </a:ext>
            </a:extLst>
          </p:cNvPr>
          <p:cNvSpPr/>
          <p:nvPr/>
        </p:nvSpPr>
        <p:spPr>
          <a:xfrm>
            <a:off x="0" y="5448689"/>
            <a:ext cx="1135310" cy="891943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The targeted expense 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591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FE4A55A6-C044-4586-A3BA-D7EC4047E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877" y="131688"/>
            <a:ext cx="10782984" cy="6485101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2E5BAB74-03D2-423E-8ADC-1ECED31018D4}"/>
              </a:ext>
            </a:extLst>
          </p:cNvPr>
          <p:cNvSpPr/>
          <p:nvPr/>
        </p:nvSpPr>
        <p:spPr>
          <a:xfrm>
            <a:off x="901484" y="2890006"/>
            <a:ext cx="567987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1FB858A-EB27-4868-90AA-532DFA437077}"/>
              </a:ext>
            </a:extLst>
          </p:cNvPr>
          <p:cNvSpPr/>
          <p:nvPr/>
        </p:nvSpPr>
        <p:spPr>
          <a:xfrm>
            <a:off x="6096000" y="3707934"/>
            <a:ext cx="2952925" cy="2558641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99C9A77-FC55-4047-ABB7-6A9C5D7A0C43}"/>
              </a:ext>
            </a:extLst>
          </p:cNvPr>
          <p:cNvSpPr/>
          <p:nvPr/>
        </p:nvSpPr>
        <p:spPr>
          <a:xfrm>
            <a:off x="-14151" y="2388548"/>
            <a:ext cx="1135310" cy="1393227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Feedback indicating that the expenses has been cleared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6D7AB13-77A2-476D-8BFE-58629989FABC}"/>
              </a:ext>
            </a:extLst>
          </p:cNvPr>
          <p:cNvSpPr/>
          <p:nvPr/>
        </p:nvSpPr>
        <p:spPr>
          <a:xfrm>
            <a:off x="1529928" y="2642532"/>
            <a:ext cx="10499885" cy="973123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64E528D-FCC1-4C81-BB70-5BAF51C46832}"/>
              </a:ext>
            </a:extLst>
          </p:cNvPr>
          <p:cNvSpPr/>
          <p:nvPr/>
        </p:nvSpPr>
        <p:spPr>
          <a:xfrm>
            <a:off x="901484" y="5838737"/>
            <a:ext cx="5194516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507C92A-7F56-47E4-A7F8-6D3D162E20F1}"/>
              </a:ext>
            </a:extLst>
          </p:cNvPr>
          <p:cNvSpPr/>
          <p:nvPr/>
        </p:nvSpPr>
        <p:spPr>
          <a:xfrm>
            <a:off x="0" y="5560185"/>
            <a:ext cx="1135310" cy="966723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All expenses visible in the list are cleared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6CD269-F089-4BB6-8C1C-D60BA03A09B4}"/>
              </a:ext>
            </a:extLst>
          </p:cNvPr>
          <p:cNvSpPr/>
          <p:nvPr/>
        </p:nvSpPr>
        <p:spPr>
          <a:xfrm>
            <a:off x="0" y="4366871"/>
            <a:ext cx="1135310" cy="891943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The pie chart is updated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728E69D1-C455-4D0E-919F-BCA6CB5B62C8}"/>
              </a:ext>
            </a:extLst>
          </p:cNvPr>
          <p:cNvSpPr/>
          <p:nvPr/>
        </p:nvSpPr>
        <p:spPr>
          <a:xfrm>
            <a:off x="1121159" y="4615682"/>
            <a:ext cx="674085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E042EAD2-0CC3-4DE4-8330-684632F0D8E8}"/>
              </a:ext>
            </a:extLst>
          </p:cNvPr>
          <p:cNvSpPr/>
          <p:nvPr/>
        </p:nvSpPr>
        <p:spPr>
          <a:xfrm>
            <a:off x="1793841" y="3885498"/>
            <a:ext cx="2643935" cy="1953239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2653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Picture 79">
            <a:extLst>
              <a:ext uri="{FF2B5EF4-FFF2-40B4-BE49-F238E27FC236}">
                <a16:creationId xmlns:a16="http://schemas.microsoft.com/office/drawing/2014/main" id="{7DC9A1B2-376F-4526-A47E-A9DF52E2E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692" y="-25780"/>
            <a:ext cx="10724308" cy="6449812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BBD71443-352B-430F-855B-2BDF579F5151}"/>
              </a:ext>
            </a:extLst>
          </p:cNvPr>
          <p:cNvSpPr/>
          <p:nvPr/>
        </p:nvSpPr>
        <p:spPr>
          <a:xfrm>
            <a:off x="989901" y="401191"/>
            <a:ext cx="508397" cy="293426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6D6BBF6-9366-486B-B143-3FE8BE43144F}"/>
              </a:ext>
            </a:extLst>
          </p:cNvPr>
          <p:cNvSpPr/>
          <p:nvPr/>
        </p:nvSpPr>
        <p:spPr>
          <a:xfrm>
            <a:off x="78231" y="358836"/>
            <a:ext cx="1205284" cy="338554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Menu bar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3A73689F-FB16-44BA-B447-7F084E6912CA}"/>
              </a:ext>
            </a:extLst>
          </p:cNvPr>
          <p:cNvSpPr/>
          <p:nvPr/>
        </p:nvSpPr>
        <p:spPr>
          <a:xfrm>
            <a:off x="1023457" y="827534"/>
            <a:ext cx="474841" cy="293426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03E3FC4-1777-468C-A801-2F982496C9F0}"/>
              </a:ext>
            </a:extLst>
          </p:cNvPr>
          <p:cNvSpPr/>
          <p:nvPr/>
        </p:nvSpPr>
        <p:spPr>
          <a:xfrm>
            <a:off x="831001" y="1341319"/>
            <a:ext cx="679055" cy="293426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2C148D64-A555-4F4C-9C27-FD1AC53CBB0B}"/>
              </a:ext>
            </a:extLst>
          </p:cNvPr>
          <p:cNvSpPr/>
          <p:nvPr/>
        </p:nvSpPr>
        <p:spPr>
          <a:xfrm>
            <a:off x="918593" y="2616956"/>
            <a:ext cx="646617" cy="293426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68BA8BEB-AD76-4060-B1AD-B8CCBD22B45D}"/>
              </a:ext>
            </a:extLst>
          </p:cNvPr>
          <p:cNvSpPr/>
          <p:nvPr/>
        </p:nvSpPr>
        <p:spPr>
          <a:xfrm>
            <a:off x="819243" y="4552512"/>
            <a:ext cx="1143456" cy="293426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F2BA12BC-5F74-4FFD-9069-45AC33E1DDFA}"/>
              </a:ext>
            </a:extLst>
          </p:cNvPr>
          <p:cNvSpPr/>
          <p:nvPr/>
        </p:nvSpPr>
        <p:spPr>
          <a:xfrm rot="16200000">
            <a:off x="4514767" y="5743720"/>
            <a:ext cx="1462429" cy="284363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35ACACE1-AA2B-4EF6-BE02-4FE4BEA0084A}"/>
              </a:ext>
            </a:extLst>
          </p:cNvPr>
          <p:cNvSpPr/>
          <p:nvPr/>
        </p:nvSpPr>
        <p:spPr>
          <a:xfrm rot="16200000">
            <a:off x="7347557" y="6188191"/>
            <a:ext cx="573490" cy="284365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E425B04F-A906-4A25-B9B1-D2904F5E48D4}"/>
              </a:ext>
            </a:extLst>
          </p:cNvPr>
          <p:cNvSpPr/>
          <p:nvPr/>
        </p:nvSpPr>
        <p:spPr>
          <a:xfrm rot="16200000">
            <a:off x="10468871" y="6170530"/>
            <a:ext cx="608807" cy="284366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2EBF0EF0-C6D8-4A2E-A9F9-CB3F82634C0D}"/>
              </a:ext>
            </a:extLst>
          </p:cNvPr>
          <p:cNvSpPr/>
          <p:nvPr/>
        </p:nvSpPr>
        <p:spPr>
          <a:xfrm>
            <a:off x="859871" y="1974820"/>
            <a:ext cx="1791436" cy="293426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E8BF374-1E5F-422A-B1E3-130F8865E611}"/>
              </a:ext>
            </a:extLst>
          </p:cNvPr>
          <p:cNvSpPr/>
          <p:nvPr/>
        </p:nvSpPr>
        <p:spPr>
          <a:xfrm>
            <a:off x="78230" y="775941"/>
            <a:ext cx="1205285" cy="46524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Active account name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4FA98443-CFD6-4E90-88CC-BC639B33A73C}"/>
              </a:ext>
            </a:extLst>
          </p:cNvPr>
          <p:cNvSpPr/>
          <p:nvPr/>
        </p:nvSpPr>
        <p:spPr>
          <a:xfrm>
            <a:off x="78230" y="1320232"/>
            <a:ext cx="1205285" cy="46524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Display picture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057FC04A-8212-4469-B2C6-A570560FB7A1}"/>
              </a:ext>
            </a:extLst>
          </p:cNvPr>
          <p:cNvSpPr/>
          <p:nvPr/>
        </p:nvSpPr>
        <p:spPr>
          <a:xfrm>
            <a:off x="78230" y="1955469"/>
            <a:ext cx="1205285" cy="347232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Command box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14D84198-2E08-445D-85FC-40D66E2BF419}"/>
              </a:ext>
            </a:extLst>
          </p:cNvPr>
          <p:cNvSpPr/>
          <p:nvPr/>
        </p:nvSpPr>
        <p:spPr>
          <a:xfrm>
            <a:off x="78230" y="2602380"/>
            <a:ext cx="1205285" cy="347232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Result display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0037325-DC41-4AC2-A4CC-DBF7BA8F7079}"/>
              </a:ext>
            </a:extLst>
          </p:cNvPr>
          <p:cNvSpPr/>
          <p:nvPr/>
        </p:nvSpPr>
        <p:spPr>
          <a:xfrm>
            <a:off x="78230" y="4341338"/>
            <a:ext cx="1230783" cy="715774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Account summary chart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572320D0-EA49-4B24-9381-7A1EB5971415}"/>
              </a:ext>
            </a:extLst>
          </p:cNvPr>
          <p:cNvSpPr/>
          <p:nvPr/>
        </p:nvSpPr>
        <p:spPr>
          <a:xfrm>
            <a:off x="4643338" y="6498932"/>
            <a:ext cx="1205285" cy="347232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Chart legend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B0E72DF-F642-4B53-B192-463BDEC94B48}"/>
              </a:ext>
            </a:extLst>
          </p:cNvPr>
          <p:cNvSpPr/>
          <p:nvPr/>
        </p:nvSpPr>
        <p:spPr>
          <a:xfrm>
            <a:off x="7028557" y="6502379"/>
            <a:ext cx="1205285" cy="347232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Expense list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57D5E0BA-5550-44CB-AEC0-700017CE914D}"/>
              </a:ext>
            </a:extLst>
          </p:cNvPr>
          <p:cNvSpPr/>
          <p:nvPr/>
        </p:nvSpPr>
        <p:spPr>
          <a:xfrm>
            <a:off x="10170631" y="6493843"/>
            <a:ext cx="1205285" cy="347232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Revenue list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74" name="Arrow: Right 73">
            <a:extLst>
              <a:ext uri="{FF2B5EF4-FFF2-40B4-BE49-F238E27FC236}">
                <a16:creationId xmlns:a16="http://schemas.microsoft.com/office/drawing/2014/main" id="{0E718C1A-3F83-4DD6-A76C-3634AC3AA02C}"/>
              </a:ext>
            </a:extLst>
          </p:cNvPr>
          <p:cNvSpPr/>
          <p:nvPr/>
        </p:nvSpPr>
        <p:spPr>
          <a:xfrm>
            <a:off x="851681" y="6155412"/>
            <a:ext cx="646617" cy="293426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70C09312-E9C9-413C-B995-D3B2A456418A}"/>
              </a:ext>
            </a:extLst>
          </p:cNvPr>
          <p:cNvSpPr/>
          <p:nvPr/>
        </p:nvSpPr>
        <p:spPr>
          <a:xfrm>
            <a:off x="95669" y="6109577"/>
            <a:ext cx="1205285" cy="347232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Status bar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6545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2F18FA-E7A0-4C35-B2B9-E2804B244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6449"/>
            <a:ext cx="10782984" cy="6485101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2E5BAB74-03D2-423E-8ADC-1ECED31018D4}"/>
              </a:ext>
            </a:extLst>
          </p:cNvPr>
          <p:cNvSpPr/>
          <p:nvPr/>
        </p:nvSpPr>
        <p:spPr>
          <a:xfrm rot="10800000">
            <a:off x="10612073" y="2853789"/>
            <a:ext cx="567987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69B9B1-39C5-466A-BC63-D51B37B7DB13}"/>
              </a:ext>
            </a:extLst>
          </p:cNvPr>
          <p:cNvSpPr/>
          <p:nvPr/>
        </p:nvSpPr>
        <p:spPr>
          <a:xfrm>
            <a:off x="218112" y="2634142"/>
            <a:ext cx="10226182" cy="939567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1FB858A-EB27-4868-90AA-532DFA437077}"/>
              </a:ext>
            </a:extLst>
          </p:cNvPr>
          <p:cNvSpPr/>
          <p:nvPr/>
        </p:nvSpPr>
        <p:spPr>
          <a:xfrm>
            <a:off x="4756558" y="3720158"/>
            <a:ext cx="2952925" cy="2512861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4B77145-CC8F-4339-9A88-B03DBBA226AB}"/>
              </a:ext>
            </a:extLst>
          </p:cNvPr>
          <p:cNvSpPr/>
          <p:nvPr/>
        </p:nvSpPr>
        <p:spPr>
          <a:xfrm rot="10800000">
            <a:off x="7709483" y="4976588"/>
            <a:ext cx="3631199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99C9A77-FC55-4047-ABB7-6A9C5D7A0C43}"/>
              </a:ext>
            </a:extLst>
          </p:cNvPr>
          <p:cNvSpPr/>
          <p:nvPr/>
        </p:nvSpPr>
        <p:spPr>
          <a:xfrm>
            <a:off x="11056690" y="2246934"/>
            <a:ext cx="1135310" cy="1713982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Feedback indicating that an expense called 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canvas</a:t>
            </a:r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 is deleted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9DAFE05-61EF-4BD6-BBC4-DE87EF720995}"/>
              </a:ext>
            </a:extLst>
          </p:cNvPr>
          <p:cNvSpPr/>
          <p:nvPr/>
        </p:nvSpPr>
        <p:spPr>
          <a:xfrm>
            <a:off x="11056689" y="4429646"/>
            <a:ext cx="1135310" cy="151932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The 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canvas </a:t>
            </a:r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entry no longer shown in the list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699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2A1F0B-DDEE-40A2-9E62-8E03A4540B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6449"/>
            <a:ext cx="10782984" cy="6485101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2E5BAB74-03D2-423E-8ADC-1ECED31018D4}"/>
              </a:ext>
            </a:extLst>
          </p:cNvPr>
          <p:cNvSpPr/>
          <p:nvPr/>
        </p:nvSpPr>
        <p:spPr>
          <a:xfrm rot="10800000">
            <a:off x="10612073" y="2853789"/>
            <a:ext cx="567987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69B9B1-39C5-466A-BC63-D51B37B7DB13}"/>
              </a:ext>
            </a:extLst>
          </p:cNvPr>
          <p:cNvSpPr/>
          <p:nvPr/>
        </p:nvSpPr>
        <p:spPr>
          <a:xfrm>
            <a:off x="218112" y="2634142"/>
            <a:ext cx="10226182" cy="939567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1FB858A-EB27-4868-90AA-532DFA437077}"/>
              </a:ext>
            </a:extLst>
          </p:cNvPr>
          <p:cNvSpPr/>
          <p:nvPr/>
        </p:nvSpPr>
        <p:spPr>
          <a:xfrm>
            <a:off x="7709483" y="3749880"/>
            <a:ext cx="2952925" cy="1635852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4B77145-CC8F-4339-9A88-B03DBBA226AB}"/>
              </a:ext>
            </a:extLst>
          </p:cNvPr>
          <p:cNvSpPr/>
          <p:nvPr/>
        </p:nvSpPr>
        <p:spPr>
          <a:xfrm rot="10800000">
            <a:off x="10715091" y="4567806"/>
            <a:ext cx="678274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99C9A77-FC55-4047-ABB7-6A9C5D7A0C43}"/>
              </a:ext>
            </a:extLst>
          </p:cNvPr>
          <p:cNvSpPr/>
          <p:nvPr/>
        </p:nvSpPr>
        <p:spPr>
          <a:xfrm>
            <a:off x="11056690" y="1963436"/>
            <a:ext cx="1135310" cy="2165672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Feedback indicating that a revenue called 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phone case sales</a:t>
            </a:r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 is deleted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9DAFE05-61EF-4BD6-BBC4-DE87EF720995}"/>
              </a:ext>
            </a:extLst>
          </p:cNvPr>
          <p:cNvSpPr/>
          <p:nvPr/>
        </p:nvSpPr>
        <p:spPr>
          <a:xfrm>
            <a:off x="11054228" y="4242573"/>
            <a:ext cx="1135310" cy="1149033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The entry no longer shown in the list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E1EB608E-0F7C-471F-A1D3-CCDF129BCA45}"/>
              </a:ext>
            </a:extLst>
          </p:cNvPr>
          <p:cNvSpPr/>
          <p:nvPr/>
        </p:nvSpPr>
        <p:spPr>
          <a:xfrm rot="10800000">
            <a:off x="3171037" y="5673704"/>
            <a:ext cx="7885652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8C427B6-0BA5-4DAE-9F93-27F22E45D1DC}"/>
              </a:ext>
            </a:extLst>
          </p:cNvPr>
          <p:cNvSpPr/>
          <p:nvPr/>
        </p:nvSpPr>
        <p:spPr>
          <a:xfrm>
            <a:off x="218112" y="3766660"/>
            <a:ext cx="2952925" cy="2583806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F29722-60F0-4150-8A9C-F8B8FD85DDCC}"/>
              </a:ext>
            </a:extLst>
          </p:cNvPr>
          <p:cNvSpPr/>
          <p:nvPr/>
        </p:nvSpPr>
        <p:spPr>
          <a:xfrm>
            <a:off x="11056690" y="5527026"/>
            <a:ext cx="1135310" cy="689216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The pie chart is updated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3348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5EE6EC-A521-452B-8811-E1BED4302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6449"/>
            <a:ext cx="10782984" cy="6485101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2E5BAB74-03D2-423E-8ADC-1ECED31018D4}"/>
              </a:ext>
            </a:extLst>
          </p:cNvPr>
          <p:cNvSpPr/>
          <p:nvPr/>
        </p:nvSpPr>
        <p:spPr>
          <a:xfrm rot="10800000">
            <a:off x="10612073" y="2853789"/>
            <a:ext cx="567987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69B9B1-39C5-466A-BC63-D51B37B7DB13}"/>
              </a:ext>
            </a:extLst>
          </p:cNvPr>
          <p:cNvSpPr/>
          <p:nvPr/>
        </p:nvSpPr>
        <p:spPr>
          <a:xfrm>
            <a:off x="218112" y="2634142"/>
            <a:ext cx="10226182" cy="939567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1FB858A-EB27-4868-90AA-532DFA437077}"/>
              </a:ext>
            </a:extLst>
          </p:cNvPr>
          <p:cNvSpPr/>
          <p:nvPr/>
        </p:nvSpPr>
        <p:spPr>
          <a:xfrm>
            <a:off x="4756558" y="3720158"/>
            <a:ext cx="2952925" cy="2512861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4B77145-CC8F-4339-9A88-B03DBBA226AB}"/>
              </a:ext>
            </a:extLst>
          </p:cNvPr>
          <p:cNvSpPr/>
          <p:nvPr/>
        </p:nvSpPr>
        <p:spPr>
          <a:xfrm rot="10800000">
            <a:off x="7709483" y="4976588"/>
            <a:ext cx="3631199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99C9A77-FC55-4047-ABB7-6A9C5D7A0C43}"/>
              </a:ext>
            </a:extLst>
          </p:cNvPr>
          <p:cNvSpPr/>
          <p:nvPr/>
        </p:nvSpPr>
        <p:spPr>
          <a:xfrm>
            <a:off x="11056690" y="2246934"/>
            <a:ext cx="1135310" cy="1713982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Feedback indicating that the deletion has been undone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9DAFE05-61EF-4BD6-BBC4-DE87EF720995}"/>
              </a:ext>
            </a:extLst>
          </p:cNvPr>
          <p:cNvSpPr/>
          <p:nvPr/>
        </p:nvSpPr>
        <p:spPr>
          <a:xfrm>
            <a:off x="11056689" y="4429646"/>
            <a:ext cx="1135310" cy="151932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The 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canvas </a:t>
            </a:r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entry is shown again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746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20C385B-3DCD-47DB-BD5A-FA3207A7B2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6449"/>
            <a:ext cx="10782984" cy="6485101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2E5BAB74-03D2-423E-8ADC-1ECED31018D4}"/>
              </a:ext>
            </a:extLst>
          </p:cNvPr>
          <p:cNvSpPr/>
          <p:nvPr/>
        </p:nvSpPr>
        <p:spPr>
          <a:xfrm rot="10800000">
            <a:off x="10612073" y="2853789"/>
            <a:ext cx="567987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69B9B1-39C5-466A-BC63-D51B37B7DB13}"/>
              </a:ext>
            </a:extLst>
          </p:cNvPr>
          <p:cNvSpPr/>
          <p:nvPr/>
        </p:nvSpPr>
        <p:spPr>
          <a:xfrm>
            <a:off x="218112" y="2634142"/>
            <a:ext cx="10226182" cy="939567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99C9A77-FC55-4047-ABB7-6A9C5D7A0C43}"/>
              </a:ext>
            </a:extLst>
          </p:cNvPr>
          <p:cNvSpPr/>
          <p:nvPr/>
        </p:nvSpPr>
        <p:spPr>
          <a:xfrm>
            <a:off x="10950763" y="2428354"/>
            <a:ext cx="1241237" cy="1225167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Feedback showing the profit of the current account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5830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1E8F865-D83B-4F62-ABFF-5179D1FAF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6449"/>
            <a:ext cx="10782984" cy="6485101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2E5BAB74-03D2-423E-8ADC-1ECED31018D4}"/>
              </a:ext>
            </a:extLst>
          </p:cNvPr>
          <p:cNvSpPr/>
          <p:nvPr/>
        </p:nvSpPr>
        <p:spPr>
          <a:xfrm rot="10800000">
            <a:off x="10612073" y="2853789"/>
            <a:ext cx="567987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69B9B1-39C5-466A-BC63-D51B37B7DB13}"/>
              </a:ext>
            </a:extLst>
          </p:cNvPr>
          <p:cNvSpPr/>
          <p:nvPr/>
        </p:nvSpPr>
        <p:spPr>
          <a:xfrm>
            <a:off x="218112" y="2634142"/>
            <a:ext cx="10226182" cy="939567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99C9A77-FC55-4047-ABB7-6A9C5D7A0C43}"/>
              </a:ext>
            </a:extLst>
          </p:cNvPr>
          <p:cNvSpPr/>
          <p:nvPr/>
        </p:nvSpPr>
        <p:spPr>
          <a:xfrm>
            <a:off x="11056690" y="2034547"/>
            <a:ext cx="1135310" cy="206632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Feedback indicating that a new account called 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$upper $avers </a:t>
            </a:r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has been added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7003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B0E806-8FCE-425D-9478-14CBE8F24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6449"/>
            <a:ext cx="10782984" cy="6485101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2E5BAB74-03D2-423E-8ADC-1ECED31018D4}"/>
              </a:ext>
            </a:extLst>
          </p:cNvPr>
          <p:cNvSpPr/>
          <p:nvPr/>
        </p:nvSpPr>
        <p:spPr>
          <a:xfrm rot="10800000">
            <a:off x="10612073" y="2853789"/>
            <a:ext cx="567987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69B9B1-39C5-466A-BC63-D51B37B7DB13}"/>
              </a:ext>
            </a:extLst>
          </p:cNvPr>
          <p:cNvSpPr/>
          <p:nvPr/>
        </p:nvSpPr>
        <p:spPr>
          <a:xfrm>
            <a:off x="218112" y="2634142"/>
            <a:ext cx="10226182" cy="939567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99C9A77-FC55-4047-ABB7-6A9C5D7A0C43}"/>
              </a:ext>
            </a:extLst>
          </p:cNvPr>
          <p:cNvSpPr/>
          <p:nvPr/>
        </p:nvSpPr>
        <p:spPr>
          <a:xfrm>
            <a:off x="11056690" y="2034547"/>
            <a:ext cx="1135310" cy="206632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Feedback indicating that an account called 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</a:rPr>
              <a:t>My Flower Shop </a:t>
            </a:r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has been added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2932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F94BCC-96DE-46D6-BFF0-35FD42345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6449"/>
            <a:ext cx="10782984" cy="6485101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2E5BAB74-03D2-423E-8ADC-1ECED31018D4}"/>
              </a:ext>
            </a:extLst>
          </p:cNvPr>
          <p:cNvSpPr/>
          <p:nvPr/>
        </p:nvSpPr>
        <p:spPr>
          <a:xfrm rot="10800000">
            <a:off x="10612073" y="2853789"/>
            <a:ext cx="567987" cy="42783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69B9B1-39C5-466A-BC63-D51B37B7DB13}"/>
              </a:ext>
            </a:extLst>
          </p:cNvPr>
          <p:cNvSpPr/>
          <p:nvPr/>
        </p:nvSpPr>
        <p:spPr>
          <a:xfrm>
            <a:off x="218112" y="2634142"/>
            <a:ext cx="10226182" cy="939567"/>
          </a:xfrm>
          <a:prstGeom prst="round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99C9A77-FC55-4047-ABB7-6A9C5D7A0C43}"/>
              </a:ext>
            </a:extLst>
          </p:cNvPr>
          <p:cNvSpPr/>
          <p:nvPr/>
        </p:nvSpPr>
        <p:spPr>
          <a:xfrm>
            <a:off x="11056690" y="2565042"/>
            <a:ext cx="1135310" cy="1005329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Light SemiCondensed" panose="020B0502040204020203" pitchFamily="34" charset="0"/>
              </a:rPr>
              <a:t>Feedback listing all the accounts</a:t>
            </a:r>
            <a:endParaRPr lang="en-GB" sz="1400" dirty="0">
              <a:solidFill>
                <a:schemeClr val="tx1"/>
              </a:solidFill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963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727</TotalTime>
  <Words>219</Words>
  <Application>Microsoft Office PowerPoint</Application>
  <PresentationFormat>Widescreen</PresentationFormat>
  <Paragraphs>36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Bahnschrift Light SemiCondensed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Hue Man Le</dc:creator>
  <cp:lastModifiedBy>Hue Man Le</cp:lastModifiedBy>
  <cp:revision>27</cp:revision>
  <dcterms:created xsi:type="dcterms:W3CDTF">2020-10-25T06:59:21Z</dcterms:created>
  <dcterms:modified xsi:type="dcterms:W3CDTF">2020-10-26T12:10:22Z</dcterms:modified>
</cp:coreProperties>
</file>

<file path=docProps/thumbnail.jpeg>
</file>